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706" autoAdjust="0"/>
  </p:normalViewPr>
  <p:slideViewPr>
    <p:cSldViewPr snapToGrid="0">
      <p:cViewPr varScale="1">
        <p:scale>
          <a:sx n="97" d="100"/>
          <a:sy n="97" d="100"/>
        </p:scale>
        <p:origin x="68" y="1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6/10/2021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6/10/2021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6/10/2021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6/10/2021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6/10/2021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6/10/2021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nugatory.azurewebsites.net/swagger/index.html" TargetMode="External"/><Relationship Id="rId2" Type="http://schemas.openxmlformats.org/officeDocument/2006/relationships/hyperlink" Target="https://nugatory.azurewebsites.n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grissom/Python-IOT/blob/master/lesson03/index.md" TargetMode="External"/><Relationship Id="rId2" Type="http://schemas.openxmlformats.org/officeDocument/2006/relationships/hyperlink" Target="https://requests.kennethreitz.org/en/master/"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1Yqj76Q4jJ4"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JSON,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Examine the nugatory website:</a:t>
            </a:r>
          </a:p>
          <a:p>
            <a:r>
              <a:rPr lang="en-US" dirty="0">
                <a:hlinkClick r:id="rId2"/>
              </a:rPr>
              <a:t>https://nugatory.azurewebsites.net</a:t>
            </a:r>
            <a:endParaRPr lang="en-US" dirty="0"/>
          </a:p>
          <a:p>
            <a:r>
              <a:rPr lang="en-US" dirty="0"/>
              <a:t>Examine the nugatory API documentation:</a:t>
            </a:r>
          </a:p>
          <a:p>
            <a:r>
              <a:rPr lang="en-US" dirty="0">
                <a:hlinkClick r:id="rId3"/>
              </a:rPr>
              <a:t>https://nugatory.azurewebsites.net/swagger/index.html</a:t>
            </a:r>
            <a:endParaRPr lang="en-US" dirty="0"/>
          </a:p>
          <a:p>
            <a:r>
              <a:rPr lang="en-US" dirty="0"/>
              <a:t>Note: this API does not demonstrate HTTP:PUT</a:t>
            </a:r>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Requests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We are going to use the </a:t>
            </a:r>
            <a:r>
              <a:rPr lang="en-US" dirty="0" err="1"/>
              <a:t>urequest</a:t>
            </a:r>
            <a:r>
              <a:rPr lang="en-US" dirty="0"/>
              <a:t> module to perform http requests:</a:t>
            </a:r>
          </a:p>
          <a:p>
            <a:r>
              <a:rPr lang="en-US" dirty="0">
                <a:hlinkClick r:id="rId2"/>
              </a:rPr>
              <a:t>https://requests.kennethreitz.org/en/master/</a:t>
            </a:r>
            <a:endParaRPr lang="en-US" dirty="0"/>
          </a:p>
          <a:p>
            <a:r>
              <a:rPr lang="en-US" dirty="0"/>
              <a:t>In order to use </a:t>
            </a:r>
            <a:r>
              <a:rPr lang="en-US" dirty="0" err="1"/>
              <a:t>urequests</a:t>
            </a:r>
            <a:r>
              <a:rPr lang="en-US" dirty="0"/>
              <a:t>, we need to install it</a:t>
            </a:r>
          </a:p>
          <a:p>
            <a:r>
              <a:rPr lang="en-US" dirty="0"/>
              <a:t>Complete Python IOT example 4-6</a:t>
            </a:r>
          </a:p>
          <a:p>
            <a:r>
              <a:rPr lang="en-US" dirty="0">
                <a:hlinkClick r:id="rId3"/>
              </a:rPr>
              <a:t>https://github.com/jgrissom/Python-IOT/blob/master/lesson03/index.md</a:t>
            </a:r>
            <a:endParaRPr lang="en-US" dirty="0"/>
          </a:p>
        </p:txBody>
      </p:sp>
    </p:spTree>
    <p:extLst>
      <p:ext uri="{BB962C8B-B14F-4D97-AF65-F5344CB8AC3E}">
        <p14:creationId xmlns:p14="http://schemas.microsoft.com/office/powerpoint/2010/main" val="907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Remember the game Simon?</a:t>
            </a:r>
          </a:p>
          <a:p>
            <a:r>
              <a:rPr lang="en-US" dirty="0"/>
              <a:t>If not, you can watch this video:</a:t>
            </a:r>
          </a:p>
          <a:p>
            <a:r>
              <a:rPr lang="en-US" dirty="0">
                <a:hlinkClick r:id="rId2"/>
              </a:rPr>
              <a:t>https://www.youtube.com/watch?v=1Yqj76Q4jJ4</a:t>
            </a:r>
            <a:endParaRPr lang="en-US" dirty="0"/>
          </a:p>
          <a:p>
            <a:r>
              <a:rPr lang="en-US" dirty="0"/>
              <a:t>Recreate the memory game using the </a:t>
            </a:r>
            <a:r>
              <a:rPr lang="en-US" dirty="0" err="1"/>
              <a:t>dotstar</a:t>
            </a:r>
            <a:r>
              <a:rPr lang="en-US" dirty="0"/>
              <a:t> </a:t>
            </a:r>
            <a:r>
              <a:rPr lang="en-US" dirty="0" err="1"/>
              <a:t>rgb</a:t>
            </a:r>
            <a:r>
              <a:rPr lang="en-US" dirty="0"/>
              <a:t> led and the red, green, blue and yellow buttons – sound effects not required, however, use the buzzer to indicate an error</a:t>
            </a:r>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1-2</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3</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19583</TotalTime>
  <Words>893</Words>
  <Application>Microsoft Office PowerPoint</Application>
  <PresentationFormat>Widescreen</PresentationFormat>
  <Paragraphs>83</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784</cp:revision>
  <dcterms:created xsi:type="dcterms:W3CDTF">2018-11-03T17:51:56Z</dcterms:created>
  <dcterms:modified xsi:type="dcterms:W3CDTF">2021-06-11T01:04:04Z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